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13716000" cx="24382400"/>
  <p:notesSz cx="6858000" cy="9144000"/>
  <p:embeddedFontLst>
    <p:embeddedFont>
      <p:font typeface="Play"/>
      <p:regular r:id="rId12"/>
      <p:bold r:id="rId13"/>
    </p:embeddedFont>
    <p:embeddedFont>
      <p:font typeface="Montserrat"/>
      <p:regular r:id="rId14"/>
      <p:bold r:id="rId15"/>
      <p:italic r:id="rId16"/>
      <p:boldItalic r:id="rId17"/>
    </p:embeddedFont>
    <p:embeddedFont>
      <p:font typeface="Montserrat ExtraBold"/>
      <p:bold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i3EIbvFgAJE2NSzq8waVWZcWqA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Play-bold.fntdata"/><Relationship Id="rId12" Type="http://schemas.openxmlformats.org/officeDocument/2006/relationships/font" Target="fonts/Play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" Target="slides/slide1.xml"/><Relationship Id="rId19" Type="http://schemas.openxmlformats.org/officeDocument/2006/relationships/font" Target="fonts/MontserratExtraBold-boldItalic.fntdata"/><Relationship Id="rId6" Type="http://schemas.openxmlformats.org/officeDocument/2006/relationships/slide" Target="slides/slide2.xml"/><Relationship Id="rId18" Type="http://schemas.openxmlformats.org/officeDocument/2006/relationships/font" Target="fonts/MontserratExtraBold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3047802" y="2244726"/>
            <a:ext cx="1828681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99"/>
              <a:buFont typeface="Play"/>
              <a:buNone/>
              <a:defRPr sz="119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1pPr>
            <a:lvl2pPr lv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/>
            </a:lvl2pPr>
            <a:lvl3pPr lvl="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3pPr>
            <a:lvl4pPr lvl="3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4pPr>
            <a:lvl5pPr lvl="4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7839869" y="-2512327"/>
            <a:ext cx="8702676" cy="21029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14265555" y="3913359"/>
            <a:ext cx="11623676" cy="52574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3598250" y="-1191708"/>
            <a:ext cx="11623676" cy="15467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1663592" y="3419477"/>
            <a:ext cx="21029831" cy="57054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999"/>
              <a:buFont typeface="Play"/>
              <a:buNone/>
              <a:defRPr sz="119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1663592" y="9178927"/>
            <a:ext cx="21029831" cy="3000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757575"/>
              </a:buClr>
              <a:buSzPts val="4800"/>
              <a:buNone/>
              <a:defRPr sz="4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4000"/>
              <a:buNone/>
              <a:defRPr sz="4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36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200"/>
              <a:buNone/>
              <a:defRPr sz="3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1679467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1679467" y="3362326"/>
            <a:ext cx="10314903" cy="164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b="1" sz="48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b="1" sz="40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1679467" y="5010150"/>
            <a:ext cx="10314903" cy="7369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b="1" sz="48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b="1" sz="40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6350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400"/>
            </a:lvl1pPr>
            <a:lvl2pPr indent="-5842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600"/>
              <a:buChar char="•"/>
              <a:defRPr sz="56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482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482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6pPr>
            <a:lvl7pPr indent="-482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7pPr>
            <a:lvl8pPr indent="-482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8pPr>
            <a:lvl9pPr indent="-482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1679468" y="914400"/>
            <a:ext cx="7863962" cy="32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10365701" y="1974851"/>
            <a:ext cx="12343597" cy="974725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1679468" y="4114800"/>
            <a:ext cx="7863962" cy="7623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2286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6pPr>
            <a:lvl7pPr indent="-2286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7pPr>
            <a:lvl8pPr indent="-2286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8pPr>
            <a:lvl9pPr indent="-2286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lay"/>
              <a:buNone/>
              <a:defRPr b="0" i="0" sz="88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842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98125" y="0"/>
            <a:ext cx="24780538" cy="2783004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4023360" y="6560820"/>
            <a:ext cx="1625346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0" i="0" lang="pt-BR" sz="7200" u="none" cap="none" strike="noStrike">
                <a:solidFill>
                  <a:srgbClr val="AC448F"/>
                </a:solidFill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052060" y="8439488"/>
            <a:ext cx="15499080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e Sobrenome Autor 1, Nome e Sobrenome Autor 2, Nome e Sobrenome Autor 3, Nome e Sobrenome Autor*</a:t>
            </a: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*e-mail autor de correspondência</a:t>
            </a: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Instituição de Ensino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pt-BR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48994" y="2461138"/>
            <a:ext cx="14202191" cy="3421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5125" y="11097305"/>
            <a:ext cx="23927277" cy="178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7687" y="467584"/>
            <a:ext cx="15928152" cy="1721653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1927654" y="2496065"/>
            <a:ext cx="19770811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pt-BR" sz="6600" u="none" cap="none" strike="noStrike">
                <a:solidFill>
                  <a:srgbClr val="275316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1927654" y="3859609"/>
            <a:ext cx="197708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275316"/>
                </a:solidFill>
                <a:latin typeface="Montserrat"/>
                <a:ea typeface="Montserrat"/>
                <a:cs typeface="Montserrat"/>
                <a:sym typeface="Montserrat"/>
              </a:rPr>
              <a:t>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527381" y="0"/>
            <a:ext cx="8855032" cy="2133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7687" y="467584"/>
            <a:ext cx="15928152" cy="1721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527381" y="0"/>
            <a:ext cx="8855032" cy="213319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1682489" y="4821822"/>
            <a:ext cx="19770811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pt-BR" sz="6600" u="none" cap="none" strike="noStrik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Objetivo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1682489" y="6185366"/>
            <a:ext cx="197708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7687" y="467584"/>
            <a:ext cx="15928152" cy="1721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527381" y="0"/>
            <a:ext cx="8855032" cy="213319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"/>
          <p:cNvSpPr txBox="1"/>
          <p:nvPr/>
        </p:nvSpPr>
        <p:spPr>
          <a:xfrm>
            <a:off x="1927654" y="2496065"/>
            <a:ext cx="19770811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pt-BR" sz="6600" u="none" cap="none" strike="noStrik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Material e Métodos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1927654" y="3859609"/>
            <a:ext cx="197708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7687" y="467584"/>
            <a:ext cx="15928152" cy="1721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527381" y="0"/>
            <a:ext cx="8855032" cy="2133199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5"/>
          <p:cNvSpPr txBox="1"/>
          <p:nvPr/>
        </p:nvSpPr>
        <p:spPr>
          <a:xfrm>
            <a:off x="1927654" y="2496065"/>
            <a:ext cx="19770811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pt-BR" sz="6600" u="none" cap="none" strike="noStrik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Resultados e Discussão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1927654" y="3859609"/>
            <a:ext cx="197708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77687" y="467584"/>
            <a:ext cx="15928152" cy="1721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527381" y="0"/>
            <a:ext cx="8855032" cy="2133199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6"/>
          <p:cNvSpPr txBox="1"/>
          <p:nvPr/>
        </p:nvSpPr>
        <p:spPr>
          <a:xfrm>
            <a:off x="1927654" y="2496065"/>
            <a:ext cx="19770811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1" i="0" lang="pt-BR" sz="6600" u="none" cap="none" strike="noStrik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Considerações Finais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6"/>
          <p:cNvSpPr txBox="1"/>
          <p:nvPr/>
        </p:nvSpPr>
        <p:spPr>
          <a:xfrm>
            <a:off x="1927654" y="3859609"/>
            <a:ext cx="19770811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Texto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705965" y="295018"/>
            <a:ext cx="35474045" cy="2783004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7"/>
          <p:cNvSpPr txBox="1"/>
          <p:nvPr/>
        </p:nvSpPr>
        <p:spPr>
          <a:xfrm>
            <a:off x="4064474" y="7643496"/>
            <a:ext cx="16253460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pt-BR" sz="6000" u="none" cap="none" strike="noStrike">
                <a:solidFill>
                  <a:srgbClr val="AC448F"/>
                </a:solidFill>
                <a:latin typeface="Arial"/>
                <a:ea typeface="Arial"/>
                <a:cs typeface="Arial"/>
                <a:sym typeface="Arial"/>
              </a:rPr>
              <a:t>Obrigado/a!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19265" y="2939031"/>
            <a:ext cx="19137296" cy="46102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27563" y="11097305"/>
            <a:ext cx="23927277" cy="178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2025-03-07T18:59:14Z</dcterms:created>
  <dc:creator>ENIO JOSE DA CUNHA FILHO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0x010100449B7C91391FBB4790D15430585BD576</vt:lpwstr>
  </property>
  <property fmtid="{D5CDD505-2E9C-101B-9397-08002B2CF9AE}" pid="3" name="MediaServiceImageTags">
    <vt:lpwstr/>
  </property>
</Properties>
</file>